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Merriweather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30696A-433F-441F-82C7-A4A44A4299B8}">
  <a:tblStyle styleId="{6130696A-433F-441F-82C7-A4A44A4299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>
        <p:scale>
          <a:sx n="100" d="100"/>
          <a:sy n="100" d="100"/>
        </p:scale>
        <p:origin x="384" y="13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98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656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WINNIE: This is a flowchart showing our progression over the week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98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643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71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746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748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21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CESCA: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Welcome to our climate app, Earth Hero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firstly have a promotional video explaining our app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1261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01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5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23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140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3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44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86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9EAD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%3ciframe%20width=%22560%22%20height=%22315%22%20src=%22https:/www.youtube.com/embed/4A1LTlX_xqg%22%20frameborder=%220%22%20allow=%22autoplay;%20encrypted-media%22%20allowfullscreen%3e%3c/iframe%3e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557500"/>
            <a:ext cx="8839203" cy="35414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3157200" y="3647238"/>
            <a:ext cx="58344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An app designed to educate and engage children about climate change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406">
        <p:fade/>
      </p:transition>
    </mc:Choice>
    <mc:Fallback xmlns="">
      <p:transition advClick="0" advTm="1040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4186350" y="279325"/>
            <a:ext cx="2416800" cy="9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Monday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Research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Brainstorm app ideas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6386650" y="1720675"/>
            <a:ext cx="2506200" cy="1511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Tuesday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App development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Target market engagement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Logo development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Market research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1818675" y="1720750"/>
            <a:ext cx="2506200" cy="1511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Wednesday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Attended debate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Presentation to the children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Finalising poster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Social media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4467638" y="2244850"/>
            <a:ext cx="1745700" cy="600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299000" y="3604975"/>
            <a:ext cx="3261600" cy="1094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Thursday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Preparation for business pitch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Submission of output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6064450" y="3679325"/>
            <a:ext cx="1983300" cy="1020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Friday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Business pitch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App showcase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4673663" y="3852175"/>
            <a:ext cx="1277700" cy="60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3" name="Shape 153"/>
          <p:cNvSpPr/>
          <p:nvPr/>
        </p:nvSpPr>
        <p:spPr>
          <a:xfrm rot="5400000">
            <a:off x="6988750" y="328575"/>
            <a:ext cx="985200" cy="1530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7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Timeline of Progress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" name="Shape 155"/>
          <p:cNvSpPr/>
          <p:nvPr/>
        </p:nvSpPr>
        <p:spPr>
          <a:xfrm rot="-5400988" flipH="1">
            <a:off x="-151375" y="2761745"/>
            <a:ext cx="2088300" cy="13368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1506">
        <p:fade/>
      </p:transition>
    </mc:Choice>
    <mc:Fallback xmlns="">
      <p:transition advClick="0" advTm="11506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App Programming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975" y="196200"/>
            <a:ext cx="3903701" cy="21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25" y="1993337"/>
            <a:ext cx="4932451" cy="308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56">
            <a:extLst>
              <a:ext uri="{FF2B5EF4-FFF2-40B4-BE49-F238E27FC236}">
                <a16:creationId xmlns="" xmlns:a16="http://schemas.microsoft.com/office/drawing/2014/main" id="{415EE956-5D58-4B9C-B606-7AF4AEF215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432">
        <p:fade/>
      </p:transition>
    </mc:Choice>
    <mc:Fallback xmlns="">
      <p:transition advClick="0" advTm="1043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83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Market Research - School Visit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84" y="1710532"/>
            <a:ext cx="2604609" cy="198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2743" y="1152475"/>
            <a:ext cx="4395430" cy="333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4862" y="175075"/>
            <a:ext cx="1466111" cy="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8">
            <a:alphaModFix/>
          </a:blip>
          <a:srcRect l="30570" t="35530" r="38874" b="40660"/>
          <a:stretch/>
        </p:blipFill>
        <p:spPr>
          <a:xfrm>
            <a:off x="7233750" y="0"/>
            <a:ext cx="1612476" cy="12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1061">
        <p:fade/>
      </p:transition>
    </mc:Choice>
    <mc:Fallback xmlns="">
      <p:transition advClick="0" advTm="1106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Week Progress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51" y="1337225"/>
            <a:ext cx="2285176" cy="304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3875" y="1093925"/>
            <a:ext cx="2532874" cy="18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3875" y="3148875"/>
            <a:ext cx="2532876" cy="18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1901" y="850950"/>
            <a:ext cx="2285176" cy="304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8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852">
        <p:fade/>
      </p:transition>
    </mc:Choice>
    <mc:Fallback xmlns="">
      <p:transition advClick="0" advTm="10852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Financial Budget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194" name="Shape 194"/>
          <p:cNvGraphicFramePr/>
          <p:nvPr/>
        </p:nvGraphicFramePr>
        <p:xfrm>
          <a:off x="260250" y="1593000"/>
          <a:ext cx="8520600" cy="2076000"/>
        </p:xfrm>
        <a:graphic>
          <a:graphicData uri="http://schemas.openxmlformats.org/drawingml/2006/table">
            <a:tbl>
              <a:tblPr>
                <a:noFill/>
                <a:tableStyleId>{6130696A-433F-441F-82C7-A4A44A4299B8}</a:tableStyleId>
              </a:tblPr>
              <a:tblGrid>
                <a:gridCol w="4260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7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Design &amp; Maintenance</a:t>
                      </a:r>
                      <a:endParaRPr sz="30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£2000</a:t>
                      </a:r>
                      <a:endParaRPr sz="30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Advertisement</a:t>
                      </a:r>
                      <a:endParaRPr sz="3000"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£3000</a:t>
                      </a:r>
                      <a:endParaRPr sz="30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35">
        <p:fade/>
      </p:transition>
    </mc:Choice>
    <mc:Fallback xmlns="">
      <p:transition advClick="0" advTm="803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557500"/>
            <a:ext cx="8839203" cy="354147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157200" y="3660363"/>
            <a:ext cx="58344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An app designed to educate and engage children about climate change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7217">
        <p:fade/>
      </p:transition>
    </mc:Choice>
    <mc:Fallback xmlns="">
      <p:transition advClick="0" advTm="721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t="6574" b="6120"/>
          <a:stretch/>
        </p:blipFill>
        <p:spPr>
          <a:xfrm>
            <a:off x="-32730" y="-1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7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video-1528377629">
            <a:hlinkClick r:id="" action="ppaction://media"/>
            <a:extLst>
              <a:ext uri="{FF2B5EF4-FFF2-40B4-BE49-F238E27FC236}">
                <a16:creationId xmlns="" xmlns:a16="http://schemas.microsoft.com/office/drawing/2014/main" id="{EBBFB6AB-3348-4D3E-A55E-1D2E4CA8B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8352" y="593521"/>
            <a:ext cx="7067295" cy="3975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61311">
        <p:fade/>
      </p:transition>
    </mc:Choice>
    <mc:Fallback xmlns="">
      <p:transition advClick="0" advTm="613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912" y="271438"/>
            <a:ext cx="6134174" cy="460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5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7829">
        <p:fade/>
      </p:transition>
    </mc:Choice>
    <mc:Fallback xmlns="">
      <p:transition advClick="0" advTm="782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04" y="277988"/>
            <a:ext cx="8796800" cy="45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5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294">
        <p:fade/>
      </p:transition>
    </mc:Choice>
    <mc:Fallback xmlns="">
      <p:transition advClick="0" advTm="829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63" y="261938"/>
            <a:ext cx="8753475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5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7713">
        <p:fade/>
      </p:transition>
    </mc:Choice>
    <mc:Fallback xmlns="">
      <p:transition advClick="0" advTm="771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276225"/>
            <a:ext cx="876300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5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6832">
        <p:fade/>
      </p:transition>
    </mc:Choice>
    <mc:Fallback xmlns="">
      <p:transition advClick="0" advTm="683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13" y="266700"/>
            <a:ext cx="8715375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5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491">
        <p:fade/>
      </p:transition>
    </mc:Choice>
    <mc:Fallback xmlns="">
      <p:transition advClick="0" advTm="849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700" y="143275"/>
            <a:ext cx="4949599" cy="23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050" y="2697401"/>
            <a:ext cx="2987251" cy="14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7">
            <a:alphaModFix/>
          </a:blip>
          <a:srcRect t="9464" b="7801"/>
          <a:stretch/>
        </p:blipFill>
        <p:spPr>
          <a:xfrm>
            <a:off x="314416" y="2650750"/>
            <a:ext cx="4570733" cy="2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6290">
        <p:fade/>
      </p:transition>
    </mc:Choice>
    <mc:Fallback xmlns="">
      <p:transition advClick="0" advTm="1629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t="6574" b="6120"/>
          <a:stretch/>
        </p:blipFill>
        <p:spPr>
          <a:xfrm>
            <a:off x="0" y="740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Game Levels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 l="40219"/>
          <a:stretch/>
        </p:blipFill>
        <p:spPr>
          <a:xfrm>
            <a:off x="8133075" y="4398575"/>
            <a:ext cx="1010925" cy="6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150" y="1142150"/>
            <a:ext cx="3793826" cy="36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6">
            <a:alphaModFix/>
          </a:blip>
          <a:srcRect l="544" t="6641" r="544" b="6432"/>
          <a:stretch/>
        </p:blipFill>
        <p:spPr>
          <a:xfrm>
            <a:off x="206300" y="2726663"/>
            <a:ext cx="1385826" cy="90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0861" y="3901030"/>
            <a:ext cx="1251214" cy="9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0043" y="805250"/>
            <a:ext cx="1117707" cy="8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9">
            <a:alphaModFix/>
          </a:blip>
          <a:srcRect b="7817"/>
          <a:stretch/>
        </p:blipFill>
        <p:spPr>
          <a:xfrm>
            <a:off x="1447543" y="1285025"/>
            <a:ext cx="914196" cy="117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0041" y="3293075"/>
            <a:ext cx="1360960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77787" y="2049151"/>
            <a:ext cx="1251225" cy="83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12">
            <a:alphaModFix/>
          </a:blip>
          <a:srcRect b="7918"/>
          <a:stretch/>
        </p:blipFill>
        <p:spPr>
          <a:xfrm>
            <a:off x="5118450" y="73618"/>
            <a:ext cx="1010925" cy="100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39412" y="73618"/>
            <a:ext cx="1385827" cy="7795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Shape 133"/>
          <p:cNvCxnSpPr/>
          <p:nvPr/>
        </p:nvCxnSpPr>
        <p:spPr>
          <a:xfrm rot="10800000" flipH="1">
            <a:off x="5835500" y="1435750"/>
            <a:ext cx="898500" cy="4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Shape 134"/>
          <p:cNvCxnSpPr/>
          <p:nvPr/>
        </p:nvCxnSpPr>
        <p:spPr>
          <a:xfrm rot="10800000" flipH="1">
            <a:off x="6248625" y="2551175"/>
            <a:ext cx="1239300" cy="1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Shape 135"/>
          <p:cNvCxnSpPr/>
          <p:nvPr/>
        </p:nvCxnSpPr>
        <p:spPr>
          <a:xfrm rot="10800000" flipH="1">
            <a:off x="5936591" y="3734125"/>
            <a:ext cx="841500" cy="2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Shape 136"/>
          <p:cNvCxnSpPr/>
          <p:nvPr/>
        </p:nvCxnSpPr>
        <p:spPr>
          <a:xfrm flipH="1">
            <a:off x="2423700" y="4368954"/>
            <a:ext cx="1800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Shape 137"/>
          <p:cNvCxnSpPr/>
          <p:nvPr/>
        </p:nvCxnSpPr>
        <p:spPr>
          <a:xfrm rot="10800000">
            <a:off x="1724901" y="3222548"/>
            <a:ext cx="1538700" cy="4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Shape 138"/>
          <p:cNvCxnSpPr/>
          <p:nvPr/>
        </p:nvCxnSpPr>
        <p:spPr>
          <a:xfrm rot="10800000">
            <a:off x="2423688" y="1876350"/>
            <a:ext cx="582000" cy="6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3625276" y="935251"/>
            <a:ext cx="14100" cy="5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Shape 140"/>
          <p:cNvCxnSpPr/>
          <p:nvPr/>
        </p:nvCxnSpPr>
        <p:spPr>
          <a:xfrm rot="10800000" flipH="1">
            <a:off x="4905950" y="1187750"/>
            <a:ext cx="3099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502">
        <p:fade/>
      </p:transition>
    </mc:Choice>
    <mc:Fallback xmlns="">
      <p:transition advClick="0" advTm="10502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118</Words>
  <Application>Microsoft Office PowerPoint</Application>
  <PresentationFormat>On-screen Show (16:9)</PresentationFormat>
  <Paragraphs>37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Merriweather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Our App</vt:lpstr>
      <vt:lpstr>PowerPoint Presentation</vt:lpstr>
      <vt:lpstr>PowerPoint Presentation</vt:lpstr>
      <vt:lpstr>PowerPoint Presentation</vt:lpstr>
      <vt:lpstr>Game Levels</vt:lpstr>
      <vt:lpstr>Timeline of Progress</vt:lpstr>
      <vt:lpstr>App Programming</vt:lpstr>
      <vt:lpstr>Market Research - School Visit</vt:lpstr>
      <vt:lpstr>Week Progress </vt:lpstr>
      <vt:lpstr>Financial Budget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Searle, Kimberley</dc:creator>
  <cp:lastModifiedBy>Pardoe, Simon</cp:lastModifiedBy>
  <cp:revision>7</cp:revision>
  <dcterms:modified xsi:type="dcterms:W3CDTF">2018-09-07T16:00:33Z</dcterms:modified>
</cp:coreProperties>
</file>